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138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112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11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345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29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643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06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536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54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267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846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293BD-BF38-4035-B699-9FCB38C79463}" type="datetimeFigureOut">
              <a:rPr lang="en-AU" smtClean="0"/>
              <a:t>2/01/2015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ED7C0-1517-46E1-B82A-14180319A78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01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ropbox\Better Business Learning\Change Activation Toolkit\Sales Materials\Email response templates\ACTIVATE 1\Who-wants-chan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93" y="1340768"/>
            <a:ext cx="8747214" cy="367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0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Dropbox\Better Business Learning\Change Activation Toolkit\Sales Materials\Email response templates\ACTIVATE 1\Who-wants-to-chan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93" y="1340768"/>
            <a:ext cx="8747214" cy="367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08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</cp:revision>
  <dcterms:created xsi:type="dcterms:W3CDTF">2015-01-02T08:31:00Z</dcterms:created>
  <dcterms:modified xsi:type="dcterms:W3CDTF">2015-01-02T09:19:15Z</dcterms:modified>
</cp:coreProperties>
</file>